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7" r:id="rId3"/>
    <p:sldId id="258" r:id="rId4"/>
    <p:sldId id="259" r:id="rId5"/>
    <p:sldId id="260" r:id="rId6"/>
    <p:sldId id="266" r:id="rId7"/>
    <p:sldId id="269" r:id="rId8"/>
    <p:sldId id="257" r:id="rId9"/>
    <p:sldId id="265" r:id="rId10"/>
    <p:sldId id="268" r:id="rId11"/>
  </p:sldIdLst>
  <p:sldSz cx="9144000" cy="6858000" type="screen4x3"/>
  <p:notesSz cx="6797675" cy="9926638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A1"/>
    <a:srgbClr val="A7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5" autoAdjust="0"/>
  </p:normalViewPr>
  <p:slideViewPr>
    <p:cSldViewPr snapToObjects="1">
      <p:cViewPr>
        <p:scale>
          <a:sx n="100" d="100"/>
          <a:sy n="100" d="100"/>
        </p:scale>
        <p:origin x="151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F5BC884A-B2E9-4F28-B8F9-6A981AB82B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4066C31-6803-498A-8891-6710ED125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2E057DA-DE16-4C88-AC9B-44EE7CDE50C6}" type="datetimeFigureOut">
              <a:rPr lang="pl-PL"/>
              <a:pPr>
                <a:defRPr/>
              </a:pPr>
              <a:t>19.01.2020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32B7834-5391-4B5F-9232-6E5C2A22F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0FFF742-0D92-4B2D-B540-CEC78B8DF8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54B45B4F-BC35-4135-B60B-57FACE2C899E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0FFFB146-09AD-4F0D-9864-6BB7A65C1B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5ACFDE3-231A-4D3E-AEC3-63D4CFA58CE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11A82C4-5913-44B1-B583-7993C81F4E0F}" type="datetimeFigureOut">
              <a:rPr lang="pl-PL"/>
              <a:pPr>
                <a:defRPr/>
              </a:pPr>
              <a:t>19.01.2020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10F2036B-ECF2-40E2-8C75-B4E1E9045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282" tIns="50141" rIns="100282" bIns="50141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9B3A848C-94E9-4132-A127-272A00C7D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100282" tIns="50141" rIns="100282" bIns="50141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B5F2B31-7758-443C-8A98-0C3ECD928B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ADCEF3F-3990-4C20-839E-14D91FC9C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96FA3F3F-252B-4EF3-83A4-726FE9AEBA25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F0A21122-700B-482A-A9F5-CD7439092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9426D36F-D88C-43DA-9078-74DFF52B0A9B}"/>
              </a:ext>
            </a:extLst>
          </p:cNvPr>
          <p:cNvSpPr txBox="1">
            <a:spLocks/>
          </p:cNvSpPr>
          <p:nvPr/>
        </p:nvSpPr>
        <p:spPr bwMode="auto">
          <a:xfrm>
            <a:off x="290513" y="2420938"/>
            <a:ext cx="86407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kern="0" dirty="0">
              <a:latin typeface="Calibri" panose="020F050202020403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9E7ACF0-E07E-4AA2-81F8-D64635CCB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988840"/>
            <a:ext cx="7614402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403648" y="116632"/>
            <a:ext cx="7614402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4726979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8EF811BE-8DEB-4788-8A7E-F770CE99D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4726FB3-8042-44BC-8534-41EC3DF5B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8EA67EF-43E7-42B6-8E16-B0DD3CC4D276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16632"/>
            <a:ext cx="5721424" cy="6696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1432770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03FC8AC0-330D-4E50-B0A6-BCDA5721B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4">
            <a:extLst>
              <a:ext uri="{FF2B5EF4-FFF2-40B4-BE49-F238E27FC236}">
                <a16:creationId xmlns:a16="http://schemas.microsoft.com/office/drawing/2014/main" id="{4132C1EE-5519-4BA3-A36A-4895DE8D7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16632"/>
            <a:ext cx="3168352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4704169" y="3861048"/>
            <a:ext cx="4313882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9074697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3BCD9525-F316-46FD-8126-9605F5202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F8C08C58-A70C-4CB4-B85B-8F94DB9F3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92943E76-3BEF-4D71-9C24-4722EDEAC7AC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556792"/>
            <a:ext cx="8262476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6632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755575" y="620688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6442296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1E188CEB-F270-4CF1-933E-241A45E82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886CFFE9-CC1C-4CAC-BC3F-3DBA588A0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DDB7A21A-4637-44C0-BA47-F5A9F8CE68FB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755575" y="1844823"/>
            <a:ext cx="3672409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20625"/>
            <a:ext cx="828092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750537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18E025EC-904D-4C13-9247-15240BD5F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37EDA89B-0B07-45EC-B753-E4E41A9B6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449E05C-59D7-40D9-A6C2-DF2CB77CCB7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628800"/>
            <a:ext cx="403244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932040" y="1628801"/>
            <a:ext cx="410825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44624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548680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243429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>
            <a:extLst>
              <a:ext uri="{FF2B5EF4-FFF2-40B4-BE49-F238E27FC236}">
                <a16:creationId xmlns:a16="http://schemas.microsoft.com/office/drawing/2014/main" id="{DD513BAF-CB81-491A-9F67-AE475C20E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>
            <a:extLst>
              <a:ext uri="{FF2B5EF4-FFF2-40B4-BE49-F238E27FC236}">
                <a16:creationId xmlns:a16="http://schemas.microsoft.com/office/drawing/2014/main" id="{DA7EE1F2-930C-400F-B04B-EB45B3696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0638EB3F-F350-4827-93DA-64143A1A952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5004048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6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5004048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85354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35FCB759-9D02-4DA1-81BA-D0F57EF55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350750DA-85D2-4AB8-891E-5FEC8C30C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2D01F29E-5E19-44D3-992C-E93DFBDDB747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3312368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139952" y="116632"/>
            <a:ext cx="4896544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83568" y="1435100"/>
            <a:ext cx="3312368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6607267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2B02A528-BF66-41F3-B576-974E5584A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B461F9ED-068C-454B-98D5-B8F395D73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11E74EB1-372C-415C-B95D-1998768DB204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53952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755576" y="283"/>
            <a:ext cx="8388046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253952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7192042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D25E52A-12BD-44D5-80FA-A9A0C5BE2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B7AAC31-C8E0-42BE-9002-5A056255D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890FD020-DA1C-4E91-8336-2FAA089475B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80920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772816"/>
            <a:ext cx="8280920" cy="49685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23759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9542BED1-31AF-4639-848B-2BDE1664DB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15888"/>
            <a:ext cx="8280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9E3AD89F-BBC3-43E6-918D-9BB7BA6E9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773238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ymbol zastępczy tekstu 2">
            <a:extLst>
              <a:ext uri="{FF2B5EF4-FFF2-40B4-BE49-F238E27FC236}">
                <a16:creationId xmlns:a16="http://schemas.microsoft.com/office/drawing/2014/main" id="{D2E541B3-35F5-4F91-881B-AF354AA59D2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403350" y="115888"/>
            <a:ext cx="7615238" cy="1728787"/>
          </a:xfrm>
        </p:spPr>
        <p:txBody>
          <a:bodyPr/>
          <a:lstStyle/>
          <a:p>
            <a:pPr algn="ctr"/>
            <a:r>
              <a:rPr lang="en-US" altLang="pl-PL" dirty="0"/>
              <a:t> </a:t>
            </a:r>
            <a:r>
              <a:rPr lang="en-US" altLang="pl-PL" dirty="0" err="1"/>
              <a:t>Gra</a:t>
            </a:r>
            <a:r>
              <a:rPr lang="en-US" altLang="pl-PL" dirty="0"/>
              <a:t> w </a:t>
            </a:r>
            <a:r>
              <a:rPr lang="en-US" altLang="pl-PL" dirty="0" err="1"/>
              <a:t>kręgle</a:t>
            </a:r>
            <a:endParaRPr lang="pl-PL" altLang="pl-P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5AAA6-338B-489D-9D57-F9EF002FD517}"/>
              </a:ext>
            </a:extLst>
          </p:cNvPr>
          <p:cNvSpPr txBox="1"/>
          <p:nvPr/>
        </p:nvSpPr>
        <p:spPr>
          <a:xfrm>
            <a:off x="2474665" y="332656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Laboratorium</a:t>
            </a:r>
            <a:r>
              <a:rPr lang="en-US" dirty="0"/>
              <a:t> – </a:t>
            </a:r>
            <a:r>
              <a:rPr lang="en-US" dirty="0" err="1"/>
              <a:t>Grafika</a:t>
            </a:r>
            <a:r>
              <a:rPr lang="en-US" dirty="0"/>
              <a:t> 3-D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systemy</a:t>
            </a:r>
            <a:r>
              <a:rPr lang="en-US" dirty="0"/>
              <a:t> </a:t>
            </a:r>
            <a:r>
              <a:rPr lang="en-US" dirty="0" err="1"/>
              <a:t>multimedialne</a:t>
            </a:r>
            <a:r>
              <a:rPr lang="en-US" dirty="0"/>
              <a:t> </a:t>
            </a:r>
            <a:endParaRPr lang="pl-P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C394B-5E6B-4338-8C6A-CEA89729C7CC}"/>
              </a:ext>
            </a:extLst>
          </p:cNvPr>
          <p:cNvSpPr txBox="1"/>
          <p:nvPr/>
        </p:nvSpPr>
        <p:spPr>
          <a:xfrm>
            <a:off x="5673155" y="5301208"/>
            <a:ext cx="227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Prowadzący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/>
              <a:t>Dr </a:t>
            </a:r>
            <a:r>
              <a:rPr lang="en-US" dirty="0" err="1"/>
              <a:t>inż</a:t>
            </a:r>
            <a:r>
              <a:rPr lang="en-US" dirty="0"/>
              <a:t>. Jan </a:t>
            </a:r>
            <a:r>
              <a:rPr lang="en-US" dirty="0" err="1"/>
              <a:t>Nikodem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EA37E-B38E-40D0-B4F4-FDB9002E57C6}"/>
              </a:ext>
            </a:extLst>
          </p:cNvPr>
          <p:cNvSpPr txBox="1"/>
          <p:nvPr/>
        </p:nvSpPr>
        <p:spPr>
          <a:xfrm>
            <a:off x="2474665" y="2808953"/>
            <a:ext cx="2385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Przygotowali</a:t>
            </a:r>
            <a:r>
              <a:rPr lang="en-US" b="1" dirty="0"/>
              <a:t>:</a:t>
            </a:r>
            <a:br>
              <a:rPr lang="en-US" dirty="0"/>
            </a:br>
            <a:r>
              <a:rPr lang="pl-PL" dirty="0"/>
              <a:t>Paweł Kolak</a:t>
            </a:r>
          </a:p>
          <a:p>
            <a:r>
              <a:rPr lang="pl-PL" dirty="0"/>
              <a:t>Dawid Mikowski </a:t>
            </a:r>
          </a:p>
          <a:p>
            <a:r>
              <a:rPr lang="pl-PL" dirty="0"/>
              <a:t>Wojciech Urbańczyk </a:t>
            </a:r>
          </a:p>
          <a:p>
            <a:r>
              <a:rPr lang="pl-PL" dirty="0"/>
              <a:t>Denis Lewandowsk</a:t>
            </a:r>
            <a:r>
              <a:rPr lang="en-US" dirty="0" err="1"/>
              <a:t>i</a:t>
            </a:r>
            <a:endParaRPr lang="pl-PL" dirty="0"/>
          </a:p>
        </p:txBody>
      </p:sp>
    </p:spTree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BEFD55-C0AA-49C6-A3CC-93BE2518C9E7}"/>
              </a:ext>
            </a:extLst>
          </p:cNvPr>
          <p:cNvSpPr txBox="1"/>
          <p:nvPr/>
        </p:nvSpPr>
        <p:spPr>
          <a:xfrm>
            <a:off x="2195736" y="639927"/>
            <a:ext cx="594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Film </a:t>
            </a:r>
            <a:r>
              <a:rPr lang="en-US" sz="3200" dirty="0" err="1"/>
              <a:t>obrazujący</a:t>
            </a:r>
            <a:r>
              <a:rPr lang="en-US" sz="3200" dirty="0"/>
              <a:t> </a:t>
            </a:r>
            <a:r>
              <a:rPr lang="en-US" sz="3200" dirty="0" err="1"/>
              <a:t>możliwości</a:t>
            </a:r>
            <a:r>
              <a:rPr lang="en-US" sz="3200" dirty="0"/>
              <a:t> </a:t>
            </a:r>
            <a:r>
              <a:rPr lang="en-US" sz="3200" dirty="0" err="1"/>
              <a:t>gry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533603227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2B415EFB-93F3-4AF7-B9F2-19768660FD6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23813" y="476672"/>
            <a:ext cx="8285163" cy="863600"/>
          </a:xfrm>
        </p:spPr>
        <p:txBody>
          <a:bodyPr/>
          <a:lstStyle/>
          <a:p>
            <a:r>
              <a:rPr lang="en-US" altLang="pl-PL" dirty="0" err="1"/>
              <a:t>Starannie</a:t>
            </a:r>
            <a:r>
              <a:rPr lang="en-US" altLang="pl-PL" dirty="0"/>
              <a:t> </a:t>
            </a:r>
            <a:r>
              <a:rPr lang="en-US" altLang="pl-PL" dirty="0" err="1"/>
              <a:t>dobrane</a:t>
            </a:r>
            <a:r>
              <a:rPr lang="en-US" altLang="pl-PL" dirty="0"/>
              <a:t> </a:t>
            </a:r>
            <a:r>
              <a:rPr lang="en-US" altLang="pl-PL" dirty="0" err="1"/>
              <a:t>wymiary</a:t>
            </a:r>
            <a:endParaRPr lang="pl-PL" alt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F457C5-6DB6-4CA1-8FE3-4425F350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320" y="2492896"/>
            <a:ext cx="5636320" cy="2599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617A4-E627-4D81-A8E5-7CE7F8A98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72" y="2109385"/>
            <a:ext cx="2655282" cy="336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04737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2B415EFB-93F3-4AF7-B9F2-19768660FD6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23813" y="476672"/>
            <a:ext cx="8285163" cy="863600"/>
          </a:xfrm>
        </p:spPr>
        <p:txBody>
          <a:bodyPr/>
          <a:lstStyle/>
          <a:p>
            <a:r>
              <a:rPr lang="en-US" altLang="pl-PL" dirty="0" err="1"/>
              <a:t>Najwyższej</a:t>
            </a:r>
            <a:r>
              <a:rPr lang="en-US" altLang="pl-PL" dirty="0"/>
              <a:t> </a:t>
            </a:r>
            <a:r>
              <a:rPr lang="en-US" altLang="pl-PL" dirty="0" err="1"/>
              <a:t>jakości</a:t>
            </a:r>
            <a:r>
              <a:rPr lang="en-US" altLang="pl-PL" dirty="0"/>
              <a:t> </a:t>
            </a:r>
            <a:r>
              <a:rPr lang="en-US" altLang="pl-PL" dirty="0" err="1"/>
              <a:t>modele</a:t>
            </a:r>
            <a:r>
              <a:rPr lang="en-US" altLang="pl-PL" dirty="0"/>
              <a:t> 3D</a:t>
            </a:r>
            <a:endParaRPr lang="pl-PL" alt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0A49F-8BF8-456E-A0EE-CC70E438E3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67" y="2550830"/>
            <a:ext cx="2303145" cy="3217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0B235-630C-46B6-8E99-C3DDE1D239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74" y="1662501"/>
            <a:ext cx="2592288" cy="2425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6EAF3-1847-4E32-AA21-37CBC8A2B52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74" y="4293096"/>
            <a:ext cx="2592288" cy="2425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0B3931-91A8-46F1-BBC4-559570B26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2510043"/>
            <a:ext cx="2231137" cy="3299121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FAD2EFDE-9E42-4F16-84BB-29C61BD33BB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42355" y="115888"/>
            <a:ext cx="8262938" cy="865187"/>
          </a:xfrm>
        </p:spPr>
        <p:txBody>
          <a:bodyPr/>
          <a:lstStyle/>
          <a:p>
            <a:r>
              <a:rPr lang="en-US" altLang="pl-PL" dirty="0"/>
              <a:t> </a:t>
            </a:r>
            <a:r>
              <a:rPr lang="en-US" altLang="pl-PL" dirty="0" err="1"/>
              <a:t>Realistyczne</a:t>
            </a:r>
            <a:r>
              <a:rPr lang="en-US" altLang="pl-PL" dirty="0"/>
              <a:t> </a:t>
            </a:r>
            <a:r>
              <a:rPr lang="en-US" altLang="pl-PL" dirty="0" err="1"/>
              <a:t>oteksturowanie</a:t>
            </a:r>
            <a:endParaRPr lang="pl-PL" alt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154C5-65AE-479C-97A3-C554CAE082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9" y="4149495"/>
            <a:ext cx="3744416" cy="2304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24F24-D181-4B5D-84AC-FB65681341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49" y="4157433"/>
            <a:ext cx="3492200" cy="2304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AD6C60-2247-4672-B0F1-91BA6F67754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0" y="1289940"/>
            <a:ext cx="2726690" cy="23761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F94AAB-9B59-4369-A87F-68002B19F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289940"/>
            <a:ext cx="2386778" cy="2376170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Symbol zastępczy tekstu 4">
            <a:extLst>
              <a:ext uri="{FF2B5EF4-FFF2-40B4-BE49-F238E27FC236}">
                <a16:creationId xmlns:a16="http://schemas.microsoft.com/office/drawing/2014/main" id="{C1FE6DB9-CAA2-4A57-A8DB-F6C88910DE5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67110" y="116632"/>
            <a:ext cx="8285163" cy="863600"/>
          </a:xfrm>
        </p:spPr>
        <p:txBody>
          <a:bodyPr/>
          <a:lstStyle/>
          <a:p>
            <a:r>
              <a:rPr lang="en-US" altLang="pl-PL" sz="4000" dirty="0" err="1"/>
              <a:t>Perfekcyjne</a:t>
            </a:r>
            <a:r>
              <a:rPr lang="en-US" altLang="pl-PL" sz="4000" dirty="0"/>
              <a:t> </a:t>
            </a:r>
            <a:r>
              <a:rPr lang="en-US" altLang="pl-PL" sz="4000" dirty="0" err="1"/>
              <a:t>oświetlenie</a:t>
            </a:r>
            <a:r>
              <a:rPr lang="en-US" altLang="pl-PL" sz="4000" dirty="0"/>
              <a:t>   </a:t>
            </a:r>
            <a:endParaRPr lang="pl-PL" altLang="pl-PL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A8B69-FA57-4CB2-A78D-80C32363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484784"/>
            <a:ext cx="4086225" cy="470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C0738F-4999-4E5D-A282-B567BFE6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84784"/>
            <a:ext cx="2825063" cy="4705350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Symbol zastępczy tekstu 4">
            <a:extLst>
              <a:ext uri="{FF2B5EF4-FFF2-40B4-BE49-F238E27FC236}">
                <a16:creationId xmlns:a16="http://schemas.microsoft.com/office/drawing/2014/main" id="{C1FE6DB9-CAA2-4A57-A8DB-F6C88910DE5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67110" y="116632"/>
            <a:ext cx="8285163" cy="863600"/>
          </a:xfrm>
        </p:spPr>
        <p:txBody>
          <a:bodyPr/>
          <a:lstStyle/>
          <a:p>
            <a:r>
              <a:rPr lang="en-US" altLang="pl-PL" sz="4000" dirty="0" err="1"/>
              <a:t>Perfekcyjne</a:t>
            </a:r>
            <a:r>
              <a:rPr lang="en-US" altLang="pl-PL" sz="4000" dirty="0"/>
              <a:t> </a:t>
            </a:r>
            <a:r>
              <a:rPr lang="en-US" altLang="pl-PL" sz="4000" dirty="0" err="1"/>
              <a:t>oświetlenie</a:t>
            </a:r>
            <a:r>
              <a:rPr lang="en-US" altLang="pl-PL" sz="4000" dirty="0"/>
              <a:t>   </a:t>
            </a:r>
            <a:endParaRPr lang="pl-PL" altLang="pl-PL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29CB-7512-45B8-BE84-C6A4671E33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07286"/>
            <a:ext cx="2376264" cy="2934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976C2C-43A7-4C73-A82F-327BAA4EA2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2006"/>
            <a:ext cx="2376264" cy="2163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C17B9-383E-4813-BF0A-83E881A17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482006"/>
            <a:ext cx="3795696" cy="52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9703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Symbol zastępczy tekstu 4">
            <a:extLst>
              <a:ext uri="{FF2B5EF4-FFF2-40B4-BE49-F238E27FC236}">
                <a16:creationId xmlns:a16="http://schemas.microsoft.com/office/drawing/2014/main" id="{C1FE6DB9-CAA2-4A57-A8DB-F6C88910DE5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67110" y="116632"/>
            <a:ext cx="8285163" cy="863600"/>
          </a:xfrm>
        </p:spPr>
        <p:txBody>
          <a:bodyPr/>
          <a:lstStyle/>
          <a:p>
            <a:r>
              <a:rPr lang="en-US" altLang="pl-PL" sz="4000" dirty="0" err="1"/>
              <a:t>Prawdziwa</a:t>
            </a:r>
            <a:r>
              <a:rPr lang="en-US" altLang="pl-PL" sz="4000" dirty="0"/>
              <a:t> </a:t>
            </a:r>
            <a:r>
              <a:rPr lang="en-US" altLang="pl-PL" sz="4000" dirty="0" err="1"/>
              <a:t>fizyka</a:t>
            </a:r>
            <a:endParaRPr lang="pl-PL" altLang="pl-PL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ADCC8-40E9-4CA4-86B6-413468AC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628800"/>
            <a:ext cx="1891159" cy="4614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8B4C70-33D9-46F4-90F8-91476906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4782879" cy="28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33602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8926ED-7EA2-4BE7-84AB-27834D88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39393"/>
            <a:ext cx="7884368" cy="3579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BEFD55-C0AA-49C6-A3CC-93BE2518C9E7}"/>
              </a:ext>
            </a:extLst>
          </p:cNvPr>
          <p:cNvSpPr txBox="1"/>
          <p:nvPr/>
        </p:nvSpPr>
        <p:spPr>
          <a:xfrm>
            <a:off x="2551085" y="639927"/>
            <a:ext cx="530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Bowling Club - </a:t>
            </a:r>
            <a:r>
              <a:rPr lang="en-US" sz="3200" dirty="0" err="1"/>
              <a:t>scena</a:t>
            </a:r>
            <a:r>
              <a:rPr lang="en-US" sz="3200" dirty="0"/>
              <a:t> z </a:t>
            </a:r>
            <a:r>
              <a:rPr lang="en-US" sz="3200" dirty="0" err="1"/>
              <a:t>gry</a:t>
            </a:r>
            <a:endParaRPr lang="pl-PL" sz="3200" dirty="0"/>
          </a:p>
        </p:txBody>
      </p:sp>
    </p:spTree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BEFD55-C0AA-49C6-A3CC-93BE2518C9E7}"/>
              </a:ext>
            </a:extLst>
          </p:cNvPr>
          <p:cNvSpPr txBox="1"/>
          <p:nvPr/>
        </p:nvSpPr>
        <p:spPr>
          <a:xfrm>
            <a:off x="2659096" y="639927"/>
            <a:ext cx="5085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Bowling Club - </a:t>
            </a:r>
            <a:r>
              <a:rPr lang="en-US" sz="3200" dirty="0" err="1"/>
              <a:t>scena</a:t>
            </a:r>
            <a:r>
              <a:rPr lang="en-US" sz="3200" dirty="0"/>
              <a:t> z </a:t>
            </a:r>
            <a:r>
              <a:rPr lang="en-US" sz="3200" dirty="0" err="1"/>
              <a:t>gry</a:t>
            </a:r>
            <a:endParaRPr lang="pl-P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5D4042-90E6-45E7-A2E5-EDE9C615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44" y="2060848"/>
            <a:ext cx="7893943" cy="32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15570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prezentacja_v2_2017-03_pl</Template>
  <TotalTime>79</TotalTime>
  <Words>47</Words>
  <Application>Microsoft Office PowerPoint</Application>
  <PresentationFormat>On-screen Show (4:3)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Trebuchet MS</vt:lpstr>
      <vt:lpstr>szablon1-PL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 Lewandowski</dc:creator>
  <cp:lastModifiedBy>Denis Lewandowski</cp:lastModifiedBy>
  <cp:revision>6</cp:revision>
  <cp:lastPrinted>2017-02-27T13:04:48Z</cp:lastPrinted>
  <dcterms:created xsi:type="dcterms:W3CDTF">2020-01-19T12:59:17Z</dcterms:created>
  <dcterms:modified xsi:type="dcterms:W3CDTF">2020-01-19T14:18:19Z</dcterms:modified>
</cp:coreProperties>
</file>